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sldIdLst>
    <p:sldId id="256" r:id="rId2"/>
    <p:sldId id="270" r:id="rId3"/>
    <p:sldId id="257" r:id="rId4"/>
    <p:sldId id="258" r:id="rId5"/>
    <p:sldId id="261" r:id="rId6"/>
    <p:sldId id="259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90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2BFE-6AF3-4F08-8904-240BDB87A4AF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49F2-0D8D-4405-B58D-EEAF5299F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649F2-0D8D-4405-B58D-EEAF5299FB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DA4E624-68EF-4870-ACA2-9EF04CBFFCB0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9BD014-9AFD-47A9-B72F-4D4163AA8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962400"/>
            <a:ext cx="8305800" cy="1981200"/>
          </a:xfrm>
        </p:spPr>
        <p:txBody>
          <a:bodyPr>
            <a:normAutofit fontScale="90000"/>
          </a:bodyPr>
          <a:lstStyle/>
          <a:p>
            <a:r>
              <a:rPr smtClean="0">
                <a:solidFill>
                  <a:schemeClr val="tx1"/>
                </a:solidFill>
              </a:rPr>
              <a:t>Lilok Foundation, Inc.</a:t>
            </a:r>
            <a:br>
              <a:rPr smtClean="0">
                <a:solidFill>
                  <a:schemeClr val="tx1"/>
                </a:solidFill>
              </a:rPr>
            </a:br>
            <a:r>
              <a:rPr smtClean="0">
                <a:solidFill>
                  <a:schemeClr val="tx1"/>
                </a:solidFill>
              </a:rPr>
              <a:t>MATUL Consultation</a:t>
            </a:r>
            <a:br>
              <a:rPr smtClean="0">
                <a:solidFill>
                  <a:schemeClr val="tx1"/>
                </a:solidFill>
              </a:rPr>
            </a:br>
            <a:r>
              <a:rPr smtClean="0">
                <a:solidFill>
                  <a:schemeClr val="tx1"/>
                </a:solidFill>
              </a:rPr>
              <a:t>May 13, 2015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\\Chums-pc\lilok programs2015\letterhead logo\20140FINAL LILOK LOGO\lilok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2" y="652462"/>
            <a:ext cx="7405688" cy="277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Personal and Organizational Growth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2667000" cy="4343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Participants flourishing through educational assistance and livelihood development; and the organization strengthened in its promotion of Christian ethics such as love for God, respect for the dignity of all life, and care for the environment.</a:t>
            </a:r>
            <a:endParaRPr lang="en-US" sz="2000" dirty="0"/>
          </a:p>
        </p:txBody>
      </p:sp>
      <p:pic>
        <p:nvPicPr>
          <p:cNvPr id="11" name="Content Placeholder 10" descr="IMG_097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48000" y="17526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Certificate in </a:t>
            </a:r>
            <a:r>
              <a:rPr lang="en-US" dirty="0" err="1" smtClean="0"/>
              <a:t>Wholistic</a:t>
            </a:r>
            <a:r>
              <a:rPr lang="en-US" dirty="0" smtClean="0"/>
              <a:t> Ministry</a:t>
            </a:r>
          </a:p>
          <a:p>
            <a:r>
              <a:rPr lang="en-US" dirty="0" smtClean="0"/>
              <a:t>Certificate in Youth Work</a:t>
            </a:r>
          </a:p>
          <a:p>
            <a:r>
              <a:rPr lang="en-US" dirty="0" smtClean="0"/>
              <a:t>Alternative Learning System</a:t>
            </a:r>
          </a:p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in </a:t>
            </a:r>
            <a:r>
              <a:rPr lang="en-US" dirty="0" err="1" smtClean="0"/>
              <a:t>Wholistic</a:t>
            </a:r>
            <a:r>
              <a:rPr lang="en-US" dirty="0" smtClean="0"/>
              <a:t> Ministry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Non-formal training program for adults which seeks to encourage Filipino workers in urban poor communities to act and live more </a:t>
            </a:r>
            <a:r>
              <a:rPr lang="en-US" dirty="0" err="1" smtClean="0"/>
              <a:t>wholistically</a:t>
            </a:r>
            <a:r>
              <a:rPr lang="en-US" dirty="0" smtClean="0"/>
              <a:t>, grow in Christian maturity and wisdom and become effective change agents in their respective communities.</a:t>
            </a:r>
          </a:p>
          <a:p>
            <a:r>
              <a:rPr lang="en-US" dirty="0" smtClean="0"/>
              <a:t>Both community-based and classroom-based, with a flexible schedule.</a:t>
            </a:r>
          </a:p>
          <a:p>
            <a:r>
              <a:rPr lang="en-US" dirty="0" smtClean="0"/>
              <a:t>Final output is to create a community project.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CWM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Adult Education</a:t>
            </a:r>
          </a:p>
          <a:p>
            <a:r>
              <a:rPr lang="en-US" dirty="0" err="1" smtClean="0"/>
              <a:t>Bibliodrama</a:t>
            </a:r>
            <a:endParaRPr lang="en-US" dirty="0" smtClean="0"/>
          </a:p>
          <a:p>
            <a:r>
              <a:rPr lang="en-US" dirty="0" smtClean="0"/>
              <a:t>Church as Community</a:t>
            </a:r>
          </a:p>
          <a:p>
            <a:r>
              <a:rPr lang="en-US" dirty="0" smtClean="0"/>
              <a:t>Conflict Management</a:t>
            </a:r>
          </a:p>
          <a:p>
            <a:r>
              <a:rPr lang="en-US" dirty="0" smtClean="0"/>
              <a:t>Counseling Skills</a:t>
            </a:r>
          </a:p>
          <a:p>
            <a:r>
              <a:rPr lang="en-US" dirty="0" smtClean="0"/>
              <a:t>Eco-Spirituality</a:t>
            </a:r>
          </a:p>
          <a:p>
            <a:r>
              <a:rPr lang="en-US" dirty="0" smtClean="0"/>
              <a:t>Engaging the Powers</a:t>
            </a:r>
          </a:p>
          <a:p>
            <a:r>
              <a:rPr lang="en-US" dirty="0" smtClean="0"/>
              <a:t>Family Enrichment Seminar</a:t>
            </a:r>
          </a:p>
          <a:p>
            <a:r>
              <a:rPr lang="en-US" dirty="0" smtClean="0"/>
              <a:t>God of the Poor in the New Testament</a:t>
            </a:r>
          </a:p>
          <a:p>
            <a:r>
              <a:rPr lang="en-US" dirty="0" smtClean="0"/>
              <a:t>God of the Poor in the Old Testament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Health</a:t>
            </a:r>
          </a:p>
          <a:p>
            <a:r>
              <a:rPr lang="en-US" dirty="0" smtClean="0"/>
              <a:t>Livelihood Skills</a:t>
            </a:r>
          </a:p>
          <a:p>
            <a:r>
              <a:rPr lang="en-US" dirty="0" smtClean="0"/>
              <a:t>Models of Transformation</a:t>
            </a:r>
          </a:p>
          <a:p>
            <a:r>
              <a:rPr lang="en-US" dirty="0" smtClean="0"/>
              <a:t>Practical Hermeneutics</a:t>
            </a:r>
          </a:p>
          <a:p>
            <a:r>
              <a:rPr lang="en-US" dirty="0" smtClean="0"/>
              <a:t>Philippine Realities</a:t>
            </a:r>
          </a:p>
          <a:p>
            <a:r>
              <a:rPr lang="en-US" dirty="0" smtClean="0"/>
              <a:t>Radical Discipleship</a:t>
            </a:r>
          </a:p>
          <a:p>
            <a:r>
              <a:rPr lang="en-US" dirty="0" smtClean="0"/>
              <a:t>Spiritual Formation</a:t>
            </a:r>
          </a:p>
          <a:p>
            <a:r>
              <a:rPr lang="en-US" dirty="0" smtClean="0"/>
              <a:t>Suicide Prevention</a:t>
            </a:r>
          </a:p>
          <a:p>
            <a:r>
              <a:rPr lang="en-US" dirty="0" smtClean="0"/>
              <a:t>Theology of Work</a:t>
            </a:r>
          </a:p>
          <a:p>
            <a:r>
              <a:rPr lang="en-US" dirty="0" smtClean="0"/>
              <a:t>Well Being</a:t>
            </a:r>
          </a:p>
          <a:p>
            <a:r>
              <a:rPr lang="en-US" dirty="0" smtClean="0"/>
              <a:t>Worship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CWM Modules and Activities</a:t>
            </a:r>
            <a:endParaRPr lang="en-US" dirty="0"/>
          </a:p>
        </p:txBody>
      </p:sp>
      <p:pic>
        <p:nvPicPr>
          <p:cNvPr id="10" name="Content Placeholder 9" descr="IMG_887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pic>
        <p:nvPicPr>
          <p:cNvPr id="9" name="Content Placeholder 8" descr="IMG_8055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sp>
        <p:nvSpPr>
          <p:cNvPr id="11" name="TextBox 10"/>
          <p:cNvSpPr txBox="1"/>
          <p:nvPr/>
        </p:nvSpPr>
        <p:spPr>
          <a:xfrm>
            <a:off x="609600" y="5486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Livelihood Skills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54819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Practical Hermeneutics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CWM Modules and Activities</a:t>
            </a:r>
            <a:endParaRPr lang="en-US" dirty="0"/>
          </a:p>
        </p:txBody>
      </p:sp>
      <p:pic>
        <p:nvPicPr>
          <p:cNvPr id="5" name="Content Placeholder 4" descr="184788_188029857898936_7274501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Content Placeholder 5" descr="IMG_3304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7" name="TextBox 6"/>
          <p:cNvSpPr txBox="1"/>
          <p:nvPr/>
        </p:nvSpPr>
        <p:spPr>
          <a:xfrm>
            <a:off x="609600" y="5486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Eco-Spirituality Retreat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4819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Church as 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in Youth 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Trains the youth to embrace holism to become effective co-journeyer of their fellow youth.</a:t>
            </a:r>
          </a:p>
          <a:p>
            <a:r>
              <a:rPr lang="en-US" dirty="0" smtClean="0"/>
              <a:t>Vision: Young people within and without church as agents of transformation in their respective local communities.</a:t>
            </a:r>
          </a:p>
          <a:p>
            <a:r>
              <a:rPr lang="en-US" dirty="0" smtClean="0"/>
              <a:t>Mission: Empower the youth to become effective facilitators of personal transformation, youth organizing, and community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CYW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2/3’s Attendance in a 30-week program, 6 hours every Saturday</a:t>
            </a:r>
          </a:p>
          <a:p>
            <a:r>
              <a:rPr lang="en-US" dirty="0" smtClean="0"/>
              <a:t>Write a reflection per module attended</a:t>
            </a:r>
          </a:p>
          <a:p>
            <a:r>
              <a:rPr lang="en-US" dirty="0" smtClean="0"/>
              <a:t>Complete 60 hours volunteer work</a:t>
            </a:r>
          </a:p>
          <a:p>
            <a:r>
              <a:rPr lang="en-US" dirty="0" smtClean="0"/>
              <a:t>Organize a creative youth camp</a:t>
            </a:r>
          </a:p>
          <a:p>
            <a:r>
              <a:rPr lang="en-US" dirty="0" smtClean="0"/>
              <a:t>Organize a Youth Initiated Project (YIP)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CYW Curriculum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Urban Poor Youth Context</a:t>
            </a:r>
          </a:p>
          <a:p>
            <a:r>
              <a:rPr lang="en-US" dirty="0" err="1" smtClean="0"/>
              <a:t>Wholism</a:t>
            </a:r>
            <a:endParaRPr lang="en-US" dirty="0" smtClean="0"/>
          </a:p>
          <a:p>
            <a:r>
              <a:rPr lang="en-US" dirty="0" smtClean="0"/>
              <a:t>Radical Discipleship</a:t>
            </a:r>
          </a:p>
          <a:p>
            <a:r>
              <a:rPr lang="en-US" dirty="0" smtClean="0"/>
              <a:t>God of the Poor in the Old and New Testament</a:t>
            </a:r>
          </a:p>
          <a:p>
            <a:r>
              <a:rPr lang="en-US" dirty="0" smtClean="0"/>
              <a:t>Mission, Theology, and Praxis</a:t>
            </a:r>
          </a:p>
          <a:p>
            <a:r>
              <a:rPr lang="en-US" dirty="0" smtClean="0"/>
              <a:t>Models of Organizing</a:t>
            </a:r>
          </a:p>
          <a:p>
            <a:r>
              <a:rPr lang="en-US" dirty="0" smtClean="0"/>
              <a:t>Community Research</a:t>
            </a:r>
          </a:p>
          <a:p>
            <a:r>
              <a:rPr lang="en-US" dirty="0" smtClean="0"/>
              <a:t>Curriculum Development from Below</a:t>
            </a:r>
          </a:p>
          <a:p>
            <a:r>
              <a:rPr lang="en-US" dirty="0" smtClean="0"/>
              <a:t>Youth Culture and Development</a:t>
            </a:r>
          </a:p>
          <a:p>
            <a:r>
              <a:rPr lang="en-US" dirty="0" smtClean="0"/>
              <a:t>Running a Creative Youth Camp</a:t>
            </a:r>
          </a:p>
          <a:p>
            <a:r>
              <a:rPr lang="en-US" dirty="0" smtClean="0"/>
              <a:t>Facilitation Skills Development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Gender Sensitivity Training</a:t>
            </a:r>
          </a:p>
          <a:p>
            <a:r>
              <a:rPr lang="en-US" dirty="0" smtClean="0"/>
              <a:t>Disaster Risk Reduction</a:t>
            </a:r>
          </a:p>
          <a:p>
            <a:r>
              <a:rPr lang="en-US" dirty="0" smtClean="0"/>
              <a:t>Building Self-Esteem</a:t>
            </a:r>
          </a:p>
          <a:p>
            <a:r>
              <a:rPr lang="en-US" dirty="0" smtClean="0"/>
              <a:t>Basic Counseling Skills</a:t>
            </a:r>
          </a:p>
          <a:p>
            <a:r>
              <a:rPr lang="en-US" dirty="0" smtClean="0"/>
              <a:t>Suicide Awareness</a:t>
            </a:r>
          </a:p>
          <a:p>
            <a:r>
              <a:rPr lang="en-US" dirty="0" smtClean="0"/>
              <a:t>Creative Youth Games</a:t>
            </a:r>
          </a:p>
          <a:p>
            <a:r>
              <a:rPr lang="en-US" dirty="0" smtClean="0"/>
              <a:t>Youth Sexuality and Development</a:t>
            </a:r>
          </a:p>
          <a:p>
            <a:r>
              <a:rPr lang="en-US" dirty="0" err="1" smtClean="0"/>
              <a:t>Bibliodrama</a:t>
            </a:r>
            <a:r>
              <a:rPr lang="en-US" dirty="0" smtClean="0"/>
              <a:t> Retreat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CYW Modules and Activities</a:t>
            </a:r>
            <a:endParaRPr lang="en-US" dirty="0"/>
          </a:p>
        </p:txBody>
      </p:sp>
      <p:pic>
        <p:nvPicPr>
          <p:cNvPr id="5" name="Content Placeholder 4" descr="IMG_717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7" name="Content Placeholder 6" descr="321572_308884395792498_447192323_n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6" name="TextBox 5"/>
          <p:cNvSpPr txBox="1"/>
          <p:nvPr/>
        </p:nvSpPr>
        <p:spPr>
          <a:xfrm>
            <a:off x="6096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Wholism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5486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World Food Day Volunteer 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1992: Threat of demolition in urban poor communities in Quezon City</a:t>
            </a:r>
          </a:p>
          <a:p>
            <a:r>
              <a:rPr lang="en-US" dirty="0" smtClean="0"/>
              <a:t>Pastors needed training to respond to the issue</a:t>
            </a:r>
          </a:p>
          <a:p>
            <a:r>
              <a:rPr lang="en-US" dirty="0" smtClean="0"/>
              <a:t>Frustrated due to economic and linguistic barriers to seminary education</a:t>
            </a:r>
          </a:p>
          <a:p>
            <a:r>
              <a:rPr lang="en-US" dirty="0" smtClean="0"/>
              <a:t>With the help of friends in the academe and non-government organizations, </a:t>
            </a:r>
            <a:r>
              <a:rPr lang="en-US" dirty="0" err="1" smtClean="0"/>
              <a:t>Lilok</a:t>
            </a:r>
            <a:r>
              <a:rPr lang="en-US" dirty="0" smtClean="0"/>
              <a:t> was born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CYW Modules and Activities</a:t>
            </a:r>
            <a:endParaRPr lang="en-US" dirty="0"/>
          </a:p>
        </p:txBody>
      </p:sp>
      <p:pic>
        <p:nvPicPr>
          <p:cNvPr id="5" name="Content Placeholder 4" descr="IMG_717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7" name="Content Placeholder 6" descr="321572_308884395792498_447192323_n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6" name="TextBox 5"/>
          <p:cNvSpPr txBox="1"/>
          <p:nvPr/>
        </p:nvSpPr>
        <p:spPr>
          <a:xfrm>
            <a:off x="6096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Youth Camp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ECHO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Learning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Program of the Department of Education</a:t>
            </a:r>
          </a:p>
          <a:p>
            <a:r>
              <a:rPr lang="en-US" dirty="0" smtClean="0"/>
              <a:t>Free alternative education for out-of-school youth and adults, to grant them elementary and high school diplomas after one year of study</a:t>
            </a:r>
          </a:p>
          <a:p>
            <a:r>
              <a:rPr lang="en-US" dirty="0" smtClean="0"/>
              <a:t>Preparation for the annual Accreditation and Equivalency Test</a:t>
            </a:r>
          </a:p>
          <a:p>
            <a:r>
              <a:rPr lang="en-US" dirty="0" smtClean="0"/>
              <a:t>Classroom and community-based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Activities</a:t>
            </a:r>
            <a:endParaRPr lang="en-US" dirty="0"/>
          </a:p>
        </p:txBody>
      </p:sp>
      <p:pic>
        <p:nvPicPr>
          <p:cNvPr id="8" name="Content Placeholder 7" descr="IMG_397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11" name="Content Placeholder 10" descr="IMG_0792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small organic farm in </a:t>
            </a:r>
            <a:r>
              <a:rPr lang="en-US" dirty="0" err="1" smtClean="0"/>
              <a:t>Tanay</a:t>
            </a:r>
            <a:r>
              <a:rPr lang="en-US" dirty="0" smtClean="0"/>
              <a:t>, Rizal that aims to model sustainable living through sustainable agriculture.</a:t>
            </a:r>
          </a:p>
          <a:p>
            <a:r>
              <a:rPr lang="en-US" dirty="0" smtClean="0"/>
              <a:t>Designed to help visitors from the city rediscover a simple life, and to model ways of how all of us can take better care of creation.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689636_10203218289316688_1759948989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0268707_10206066420718193_1722466938745599839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0268707_10206066420718193_1722466938745599839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0268707_10206066420718193_1722466938745599839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0268707_10206066420718193_1722466938745599839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371600" y="1676400"/>
            <a:ext cx="6400800" cy="4800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0994064_10206056359186661_3712548921592978882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9200" y="1600200"/>
            <a:ext cx="680037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Vision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society where economic activity and the use of power benefit all persons equally, regardless of sexuality, race, identity or any other distinction; where there is concern for the ‘other’; where the fruits of development are for everyone, including future generations; where the dignity of life is appreciated and respected; and where creation is sensitively preserved as a perpetual source of livelihood for all.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0994064_10206056359186661_3712548921592978882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47535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Sakahang</a:t>
            </a:r>
            <a:r>
              <a:rPr lang="en-US" dirty="0" smtClean="0"/>
              <a:t> </a:t>
            </a:r>
            <a:r>
              <a:rPr lang="en-US" dirty="0" err="1" smtClean="0"/>
              <a:t>Lilok</a:t>
            </a:r>
            <a:r>
              <a:rPr lang="en-US" dirty="0" smtClean="0"/>
              <a:t> Pictures</a:t>
            </a:r>
            <a:endParaRPr lang="en-US" dirty="0"/>
          </a:p>
        </p:txBody>
      </p:sp>
      <p:pic>
        <p:nvPicPr>
          <p:cNvPr id="4" name="Content Placeholder 3" descr="1461695_10206316764496631_3396335460422485413_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Stories of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Living </a:t>
            </a:r>
            <a:r>
              <a:rPr lang="en-US" dirty="0" smtClean="0"/>
              <a:t>Springs Christian Church</a:t>
            </a:r>
          </a:p>
          <a:p>
            <a:r>
              <a:rPr lang="en-US" dirty="0" smtClean="0"/>
              <a:t>Simple Church in </a:t>
            </a:r>
            <a:r>
              <a:rPr lang="en-US" dirty="0" err="1" smtClean="0"/>
              <a:t>Bagong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 smtClean="0"/>
          </a:p>
          <a:p>
            <a:r>
              <a:rPr lang="en-US" dirty="0" smtClean="0"/>
              <a:t>Theo Sa Kanto (God in the Street Corner</a:t>
            </a:r>
            <a:r>
              <a:rPr lang="en-US" dirty="0" smtClean="0"/>
              <a:t>)</a:t>
            </a:r>
          </a:p>
          <a:p>
            <a:r>
              <a:rPr lang="en-US" smtClean="0"/>
              <a:t>Current Projects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Mission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Lilok</a:t>
            </a:r>
            <a:r>
              <a:rPr lang="en-US" dirty="0" smtClean="0"/>
              <a:t> Foundation is a faith-based, non-profit, and non-government organization that seeks to serve urban poor leaders, to facilitate their learning, and to empower them towards servant leadership by means of modeling, transformative education and mentoring programs.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Values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Wholism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2667000" cy="43434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Wholistic</a:t>
            </a:r>
            <a:r>
              <a:rPr lang="en-US" sz="2800" dirty="0" smtClean="0"/>
              <a:t> faith in Jesus Christ that is beneficial to individuals, wider society, and the environment.</a:t>
            </a:r>
            <a:endParaRPr lang="en-US" sz="2800" dirty="0"/>
          </a:p>
        </p:txBody>
      </p:sp>
      <p:pic>
        <p:nvPicPr>
          <p:cNvPr id="11" name="Content Placeholder 10" descr="IMG_097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7526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26670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Training that transforms individuals and groups through exposure, challenge, critique, and creativity.</a:t>
            </a:r>
            <a:endParaRPr lang="en-US" sz="2800" dirty="0"/>
          </a:p>
        </p:txBody>
      </p:sp>
      <p:pic>
        <p:nvPicPr>
          <p:cNvPr id="11" name="Content Placeholder 10" descr="IMG_097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7526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Praxis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2667000" cy="4343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Deep reflection generating effective action for the development of self and society (action-reflection-integration)</a:t>
            </a:r>
            <a:endParaRPr lang="en-US" sz="2800" dirty="0"/>
          </a:p>
        </p:txBody>
      </p:sp>
      <p:pic>
        <p:nvPicPr>
          <p:cNvPr id="11" name="Content Placeholder 10" descr="IMG_0978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784600" y="1752600"/>
            <a:ext cx="44196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2667000" cy="4343400"/>
          </a:xfrm>
        </p:spPr>
        <p:txBody>
          <a:bodyPr>
            <a:noAutofit/>
          </a:bodyPr>
          <a:lstStyle/>
          <a:p>
            <a:r>
              <a:rPr lang="en-US" sz="2300" dirty="0" smtClean="0"/>
              <a:t>Prioritizing our own members, yet willing to journey with other like-minded organizations in the pursuit of righteousness, justice, and God’s kingdom purposes through the power of the Holy Spirit.</a:t>
            </a:r>
            <a:endParaRPr lang="en-US" sz="2300" dirty="0"/>
          </a:p>
        </p:txBody>
      </p:sp>
      <p:pic>
        <p:nvPicPr>
          <p:cNvPr id="11" name="Content Placeholder 10" descr="IMG_097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752600"/>
            <a:ext cx="58928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</TotalTime>
  <Words>800</Words>
  <Application>Microsoft Office PowerPoint</Application>
  <PresentationFormat>On-screen Show (4:3)</PresentationFormat>
  <Paragraphs>148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Median</vt:lpstr>
      <vt:lpstr>Lilok Foundation, Inc. MATUL Consultation May 13, 2015</vt:lpstr>
      <vt:lpstr>History</vt:lpstr>
      <vt:lpstr>Vision</vt:lpstr>
      <vt:lpstr>Mission</vt:lpstr>
      <vt:lpstr>Core Values</vt:lpstr>
      <vt:lpstr>Wholism</vt:lpstr>
      <vt:lpstr>Transformation</vt:lpstr>
      <vt:lpstr>Praxis</vt:lpstr>
      <vt:lpstr>Community</vt:lpstr>
      <vt:lpstr>Personal and Organizational Growth</vt:lpstr>
      <vt:lpstr>Programs</vt:lpstr>
      <vt:lpstr>Certificate in Wholistic Ministry</vt:lpstr>
      <vt:lpstr>CWM Curriculum</vt:lpstr>
      <vt:lpstr>CWM Modules and Activities</vt:lpstr>
      <vt:lpstr>CWM Modules and Activities</vt:lpstr>
      <vt:lpstr>Certificate in Youth Work</vt:lpstr>
      <vt:lpstr>CYW Requirements</vt:lpstr>
      <vt:lpstr>CYW Curriculum</vt:lpstr>
      <vt:lpstr>CYW Modules and Activities</vt:lpstr>
      <vt:lpstr>CYW Modules and Activities</vt:lpstr>
      <vt:lpstr>Alternative Learning System</vt:lpstr>
      <vt:lpstr>ALS Activities</vt:lpstr>
      <vt:lpstr>Sakahang Lilok</vt:lpstr>
      <vt:lpstr>Sakahang Lilok Pictures</vt:lpstr>
      <vt:lpstr>Sakahang Lilok Pictures</vt:lpstr>
      <vt:lpstr>Sakahang Lilok Pictures</vt:lpstr>
      <vt:lpstr>Sakahang Lilok Pictures</vt:lpstr>
      <vt:lpstr>Sakahang Lilok Pictures</vt:lpstr>
      <vt:lpstr>Sakahang Lilok Pictures</vt:lpstr>
      <vt:lpstr>Sakahang Lilok Pictures</vt:lpstr>
      <vt:lpstr>Sakahang Lilok Pictures</vt:lpstr>
      <vt:lpstr>Stories of Transformation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Lilok Foundation, Inc. MATUL Consultation May 13, 2015</dc:title>
  <dc:creator>MSI</dc:creator>
  <cp:lastModifiedBy>Guest</cp:lastModifiedBy>
  <cp:revision>21</cp:revision>
  <dcterms:created xsi:type="dcterms:W3CDTF">2015-05-13T01:37:29Z</dcterms:created>
  <dcterms:modified xsi:type="dcterms:W3CDTF">2015-05-13T07:23:21Z</dcterms:modified>
</cp:coreProperties>
</file>